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6"/>
  </p:notesMasterIdLst>
  <p:sldIdLst>
    <p:sldId id="548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B857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32" autoAdjust="0"/>
    <p:restoredTop sz="94726" autoAdjust="0"/>
  </p:normalViewPr>
  <p:slideViewPr>
    <p:cSldViewPr snapToGrid="0" snapToObjects="1">
      <p:cViewPr varScale="1">
        <p:scale>
          <a:sx n="120" d="100"/>
          <a:sy n="120" d="100"/>
        </p:scale>
        <p:origin x="1896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562B4A-6314-A142-8B5F-9B6053057FD6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978FD7-B8A5-DB4E-8598-7983F7C8C2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3033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978FD7-B8A5-DB4E-8598-7983F7C8C20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9102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3C03C-95CD-F24A-A006-13198B506ECF}" type="datetimeFigureOut">
              <a:rPr lang="en-US" smtClean="0"/>
              <a:pPr/>
              <a:t>10/12/26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0EA36-F10C-464C-B88B-4F76FCDDAC2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3C03C-95CD-F24A-A006-13198B506ECF}" type="datetimeFigureOut">
              <a:rPr lang="en-US" smtClean="0"/>
              <a:pPr/>
              <a:t>10/12/26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0EA36-F10C-464C-B88B-4F76FCDDAC2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3C03C-95CD-F24A-A006-13198B506ECF}" type="datetimeFigureOut">
              <a:rPr lang="en-US" smtClean="0"/>
              <a:pPr/>
              <a:t>10/12/26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0EA36-F10C-464C-B88B-4F76FCDDAC2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3C03C-95CD-F24A-A006-13198B506ECF}" type="datetimeFigureOut">
              <a:rPr lang="en-US" smtClean="0"/>
              <a:pPr/>
              <a:t>10/12/26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0EA36-F10C-464C-B88B-4F76FCDDAC2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3C03C-95CD-F24A-A006-13198B506ECF}" type="datetimeFigureOut">
              <a:rPr lang="en-US" smtClean="0"/>
              <a:pPr/>
              <a:t>10/12/26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0EA36-F10C-464C-B88B-4F76FCDDAC2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3C03C-95CD-F24A-A006-13198B506ECF}" type="datetimeFigureOut">
              <a:rPr lang="en-US" smtClean="0"/>
              <a:pPr/>
              <a:t>10/12/26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0EA36-F10C-464C-B88B-4F76FCDDAC2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3C03C-95CD-F24A-A006-13198B506ECF}" type="datetimeFigureOut">
              <a:rPr lang="en-US" smtClean="0"/>
              <a:pPr/>
              <a:t>10/12/26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0EA36-F10C-464C-B88B-4F76FCDDAC2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3C03C-95CD-F24A-A006-13198B506ECF}" type="datetimeFigureOut">
              <a:rPr lang="en-US" smtClean="0"/>
              <a:pPr/>
              <a:t>10/12/26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0EA36-F10C-464C-B88B-4F76FCDDAC2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3C03C-95CD-F24A-A006-13198B506ECF}" type="datetimeFigureOut">
              <a:rPr lang="en-US" smtClean="0"/>
              <a:pPr/>
              <a:t>10/12/26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0EA36-F10C-464C-B88B-4F76FCDDAC2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3C03C-95CD-F24A-A006-13198B506ECF}" type="datetimeFigureOut">
              <a:rPr lang="en-US" smtClean="0"/>
              <a:pPr/>
              <a:t>10/12/26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0EA36-F10C-464C-B88B-4F76FCDDAC2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3C03C-95CD-F24A-A006-13198B506ECF}" type="datetimeFigureOut">
              <a:rPr lang="en-US" smtClean="0"/>
              <a:pPr/>
              <a:t>10/12/26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0EA36-F10C-464C-B88B-4F76FCDDAC2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D3C03C-95CD-F24A-A006-13198B506ECF}" type="datetimeFigureOut">
              <a:rPr lang="en-US" smtClean="0"/>
              <a:pPr/>
              <a:t>10/12/26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C0EA36-F10C-464C-B88B-4F76FCDDAC2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3634806" y="4659938"/>
            <a:ext cx="508666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30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EVERGREENS</a:t>
            </a:r>
            <a:endParaRPr kumimoji="0" lang="en-US" sz="4400" b="0" i="0" u="none" strike="noStrike" kern="1200" cap="none" spc="30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399348" y="5677840"/>
            <a:ext cx="540199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>
                <a:solidFill>
                  <a:srgbClr val="FFFFFF"/>
                </a:solidFill>
                <a:latin typeface="Arial"/>
                <a:ea typeface="Arial" charset="0"/>
                <a:cs typeface="Arial"/>
              </a:rPr>
              <a:t>FORTHCOMING TITLES </a:t>
            </a:r>
            <a:r>
              <a:rPr lang="en-US" sz="2000" cap="all">
                <a:solidFill>
                  <a:srgbClr val="FFFFFF"/>
                </a:solidFill>
                <a:latin typeface="Arial"/>
                <a:ea typeface="Arial" charset="0"/>
                <a:cs typeface="Arial"/>
              </a:rPr>
              <a:t>July to Dec 2022</a:t>
            </a:r>
            <a:endParaRPr lang="en-US" sz="2000" dirty="0">
              <a:solidFill>
                <a:srgbClr val="FFFFFF"/>
              </a:solidFill>
              <a:latin typeface="Arial"/>
              <a:ea typeface="Arial" charset="0"/>
              <a:cs typeface="Arial"/>
            </a:endParaRPr>
          </a:p>
        </p:txBody>
      </p:sp>
      <p:pic>
        <p:nvPicPr>
          <p:cNvPr id="3" name="Picture 2" descr="A collection of books on a black background&#10;&#10;Description automatically generated">
            <a:extLst>
              <a:ext uri="{FF2B5EF4-FFF2-40B4-BE49-F238E27FC236}">
                <a16:creationId xmlns:a16="http://schemas.microsoft.com/office/drawing/2014/main" id="{70F6BC18-8D41-21FF-983E-997D65B14C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9144000" cy="6867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95125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43B4299428BB3409D3B322C74C9AF09" ma:contentTypeVersion="14" ma:contentTypeDescription="Create a new document." ma:contentTypeScope="" ma:versionID="cc286d93d8c00466831318a250367187">
  <xsd:schema xmlns:xsd="http://www.w3.org/2001/XMLSchema" xmlns:xs="http://www.w3.org/2001/XMLSchema" xmlns:p="http://schemas.microsoft.com/office/2006/metadata/properties" xmlns:ns3="abd5af38-e0a1-4116-9d8c-3d86fdfb36b8" xmlns:ns4="3ffbb5b6-8b51-4a8f-bf94-19cfce3328a8" targetNamespace="http://schemas.microsoft.com/office/2006/metadata/properties" ma:root="true" ma:fieldsID="17b64c1c0caaa5202c32a9e9839a9da7" ns3:_="" ns4:_="">
    <xsd:import namespace="abd5af38-e0a1-4116-9d8c-3d86fdfb36b8"/>
    <xsd:import namespace="3ffbb5b6-8b51-4a8f-bf94-19cfce3328a8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LengthInSeconds" minOccurs="0"/>
                <xsd:element ref="ns3:MediaServiceLocation" minOccurs="0"/>
                <xsd:element ref="ns3:_activity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d5af38-e0a1-4116-9d8c-3d86fdfb36b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_activity" ma:index="20" nillable="true" ma:displayName="_activity" ma:hidden="true" ma:internalName="_activity">
      <xsd:simpleType>
        <xsd:restriction base="dms:Note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ffbb5b6-8b51-4a8f-bf94-19cfce3328a8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6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abd5af38-e0a1-4116-9d8c-3d86fdfb36b8" xsi:nil="true"/>
  </documentManagement>
</p:properties>
</file>

<file path=customXml/itemProps1.xml><?xml version="1.0" encoding="utf-8"?>
<ds:datastoreItem xmlns:ds="http://schemas.openxmlformats.org/officeDocument/2006/customXml" ds:itemID="{F70C3DB8-6153-4611-97DC-7B0B00C7C09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bd5af38-e0a1-4116-9d8c-3d86fdfb36b8"/>
    <ds:schemaRef ds:uri="3ffbb5b6-8b51-4a8f-bf94-19cfce3328a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39AE219-D4A6-44C1-94AF-B1B22A41AE5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273F36C-CACA-459C-A80F-7C57ECC81D5B}">
  <ds:schemaRefs>
    <ds:schemaRef ds:uri="http://schemas.microsoft.com/office/2006/documentManagement/types"/>
    <ds:schemaRef ds:uri="3ffbb5b6-8b51-4a8f-bf94-19cfce3328a8"/>
    <ds:schemaRef ds:uri="http://purl.org/dc/elements/1.1/"/>
    <ds:schemaRef ds:uri="http://schemas.microsoft.com/office/infopath/2007/PartnerControls"/>
    <ds:schemaRef ds:uri="http://www.w3.org/XML/1998/namespace"/>
    <ds:schemaRef ds:uri="http://purl.org/dc/terms/"/>
    <ds:schemaRef ds:uri="http://schemas.openxmlformats.org/package/2006/metadata/core-properties"/>
    <ds:schemaRef ds:uri="abd5af38-e0a1-4116-9d8c-3d86fdfb36b8"/>
    <ds:schemaRef ds:uri="http://schemas.microsoft.com/office/2006/metadata/propertie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31030</TotalTime>
  <Words>8</Words>
  <Application>Microsoft Macintosh PowerPoint</Application>
  <PresentationFormat>On-screen Show (4:3)</PresentationFormat>
  <Paragraphs>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William Dady</dc:creator>
  <cp:lastModifiedBy>Elisabetta Minervini</cp:lastModifiedBy>
  <cp:revision>893</cp:revision>
  <dcterms:created xsi:type="dcterms:W3CDTF">2020-08-20T11:53:33Z</dcterms:created>
  <dcterms:modified xsi:type="dcterms:W3CDTF">2026-10-12T12:47:02Z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0x010100743B4299428BB3409D3B322C74C9AF09</vt:lpwstr>
  </property>
</Properties>
</file>